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99"/>
    <a:srgbClr val="FF99CC"/>
    <a:srgbClr val="FFE1F0"/>
    <a:srgbClr val="FFEFF7"/>
    <a:srgbClr val="F155B9"/>
    <a:srgbClr val="FAEBDE"/>
    <a:srgbClr val="F7DCC5"/>
    <a:srgbClr val="934E15"/>
    <a:srgbClr val="FEFBF0"/>
    <a:srgbClr val="FDF9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12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2656" y="7164288"/>
            <a:ext cx="6264696" cy="1008112"/>
          </a:xfrm>
          <a:prstGeom prst="rect">
            <a:avLst/>
          </a:prstGeom>
          <a:noFill/>
          <a:ln w="28575" algn="ctr">
            <a:solidFill>
              <a:srgbClr val="F155B9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altLang="ko-KR" sz="2400" b="1" dirty="0" err="1" smtClean="0">
                <a:ln w="50800"/>
                <a:solidFill>
                  <a:srgbClr val="F155B9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Saemmul</a:t>
            </a:r>
            <a:r>
              <a:rPr lang="en-US" altLang="ko-KR" sz="2400" b="1" dirty="0" smtClean="0">
                <a:ln w="50800"/>
                <a:solidFill>
                  <a:srgbClr val="F155B9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 Juice Tint</a:t>
            </a:r>
          </a:p>
        </p:txBody>
      </p:sp>
    </p:spTree>
    <p:extLst>
      <p:ext uri="{BB962C8B-B14F-4D97-AF65-F5344CB8AC3E}">
        <p14:creationId xmlns:p14="http://schemas.microsoft.com/office/powerpoint/2010/main" xmlns="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6527162"/>
              </p:ext>
            </p:extLst>
          </p:nvPr>
        </p:nvGraphicFramePr>
        <p:xfrm>
          <a:off x="188640" y="3275856"/>
          <a:ext cx="6514758" cy="295290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96144"/>
                <a:gridCol w="5218614"/>
              </a:tblGrid>
              <a:tr h="1152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Свойства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30000"/>
                        </a:lnSpc>
                        <a:buFont typeface="+mj-ea"/>
                        <a:buAutoNum type="circleNumDbPlain"/>
                      </a:pPr>
                      <a:endParaRPr lang="en-US" altLang="ko-KR" sz="1000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0">
                        <a:alpha val="52157"/>
                      </a:srgb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Ингредиенты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ru-RU" altLang="ko-KR" sz="10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Сок </a:t>
                      </a:r>
                      <a:r>
                        <a:rPr lang="ru-RU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белой березы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розовая вода, желатин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полученный из натурального коллагена, который обладает  исключительными увлажняющими свойствами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),</a:t>
                      </a:r>
                      <a:r>
                        <a:rPr lang="ru-RU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масло семян манго, экстракт ежевики, клюквы, ягод </a:t>
                      </a:r>
                      <a:r>
                        <a:rPr lang="ru-RU" altLang="ko-KR" sz="10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асаи</a:t>
                      </a:r>
                      <a:r>
                        <a:rPr lang="ru-RU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др.</a:t>
                      </a: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629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Предназначение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Wingdings" pitchFamily="2" charset="2"/>
                        <a:buNone/>
                      </a:pPr>
                      <a:r>
                        <a:rPr lang="ru-RU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Молодые девушки, предпочитающие естественный легкий макияж  для губ с увлажняющим эффектом.</a:t>
                      </a:r>
                      <a:endParaRPr lang="en-US" altLang="ko-KR" sz="10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0">
                        <a:alpha val="4705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of </a:t>
            </a:r>
            <a:r>
              <a:rPr lang="en-US" altLang="ko-K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Saemmul</a:t>
            </a: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Juice Tint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7694096"/>
              </p:ext>
            </p:extLst>
          </p:nvPr>
        </p:nvGraphicFramePr>
        <p:xfrm>
          <a:off x="1412776" y="827584"/>
          <a:ext cx="5366203" cy="223224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24136"/>
                <a:gridCol w="4142067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Jelly Pop Tint Stick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0">
                        <a:alpha val="52157"/>
                      </a:srgb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Концепция</a:t>
                      </a:r>
                      <a:r>
                        <a:rPr lang="ru-RU" altLang="ko-K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линии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ru-RU" altLang="ko-KR" sz="900" b="1" baseline="0" dirty="0" smtClean="0">
                          <a:solidFill>
                            <a:srgbClr val="FF33CC"/>
                          </a:solidFill>
                          <a:latin typeface="Arial" pitchFamily="34" charset="0"/>
                          <a:ea typeface="Ebrima" pitchFamily="2" charset="0"/>
                          <a:cs typeface="Arial" pitchFamily="34" charset="0"/>
                        </a:rPr>
                        <a:t>Изумительные </a:t>
                      </a:r>
                      <a:r>
                        <a:rPr lang="ru-RU" altLang="ko-KR" sz="900" b="1" baseline="0" dirty="0" err="1" smtClean="0">
                          <a:solidFill>
                            <a:srgbClr val="FF33CC"/>
                          </a:solidFill>
                          <a:latin typeface="Arial" pitchFamily="34" charset="0"/>
                          <a:ea typeface="Ebrima" pitchFamily="2" charset="0"/>
                          <a:cs typeface="Arial" pitchFamily="34" charset="0"/>
                        </a:rPr>
                        <a:t>тинты</a:t>
                      </a:r>
                      <a:r>
                        <a:rPr lang="ru-RU" altLang="ko-KR" sz="900" b="1" baseline="0" dirty="0" smtClean="0">
                          <a:solidFill>
                            <a:srgbClr val="FF33CC"/>
                          </a:solidFill>
                          <a:latin typeface="Arial" pitchFamily="34" charset="0"/>
                          <a:ea typeface="Ebrima" pitchFamily="2" charset="0"/>
                          <a:cs typeface="Arial" pitchFamily="34" charset="0"/>
                        </a:rPr>
                        <a:t> для губ с водянистой структурой и сочными прозрачными оттенками.</a:t>
                      </a:r>
                    </a:p>
                    <a:p>
                      <a:pPr marL="0" indent="0" algn="just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ru-RU" altLang="ko-KR" sz="900" b="1" baseline="0" dirty="0" smtClean="0">
                          <a:solidFill>
                            <a:srgbClr val="FF33CC"/>
                          </a:solidFill>
                          <a:latin typeface="Arial" pitchFamily="34" charset="0"/>
                          <a:ea typeface="Ebrima" pitchFamily="2" charset="0"/>
                          <a:cs typeface="Arial" pitchFamily="34" charset="0"/>
                        </a:rPr>
                        <a:t>С ними Ваши губки станут волнующе чувственными и нежными на долгое время, привлекая внимание окружающих естественным цветом.</a:t>
                      </a:r>
                      <a:endParaRPr lang="en-US" altLang="ko-KR" sz="900" b="1" baseline="0" dirty="0" smtClean="0">
                        <a:solidFill>
                          <a:srgbClr val="FF33CC"/>
                        </a:solidFill>
                        <a:latin typeface="Arial" pitchFamily="34" charset="0"/>
                        <a:ea typeface="Ebrima" pitchFamily="2" charset="0"/>
                        <a:cs typeface="Arial" pitchFamily="34" charset="0"/>
                      </a:endParaRPr>
                    </a:p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Ebrima" pitchFamily="2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="1" baseline="0" dirty="0" smtClean="0">
                        <a:solidFill>
                          <a:srgbClr val="FF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487125" y="3203848"/>
            <a:ext cx="5328593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ea"/>
              <a:buAutoNum type="circleNumDbPlain"/>
            </a:pPr>
            <a:r>
              <a:rPr lang="ru-RU" altLang="ko-KR" sz="1050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Потрясающе сочные  освежающие цвета на ваших губах</a:t>
            </a:r>
            <a:endParaRPr lang="en-US" altLang="ko-KR" sz="105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ea"/>
              <a:buAutoNum type="circleNumDbPlain"/>
            </a:pPr>
            <a:r>
              <a:rPr lang="ru-RU" altLang="ko-KR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Натуральные оттенки с иллюзией естественных губ</a:t>
            </a:r>
            <a:endParaRPr lang="en-US" altLang="ko-KR" sz="1050" dirty="0" smtClean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ea"/>
              <a:buAutoNum type="circleNumDbPlain"/>
            </a:pPr>
            <a:r>
              <a:rPr lang="ru-RU" altLang="ko-KR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Обладают необычайно мягкой и тающей текстурой благодаря содержанию желатина </a:t>
            </a:r>
            <a:r>
              <a:rPr lang="en-US" altLang="ko-KR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--&gt; </a:t>
            </a:r>
            <a:r>
              <a:rPr lang="ru-RU" altLang="ko-KR" sz="105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не сушат кожу, увлажняя ее</a:t>
            </a:r>
            <a:endParaRPr lang="en-US" altLang="ko-KR" sz="1050" b="1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ea"/>
              <a:buAutoNum type="circleNumDbPlain"/>
            </a:pPr>
            <a:r>
              <a:rPr lang="ru-RU" altLang="ko-KR" sz="1050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Не оставляют чувства липкости</a:t>
            </a:r>
            <a:endParaRPr lang="en-US" altLang="ko-KR" sz="1050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ea"/>
              <a:buAutoNum type="circleNumDbPlain"/>
            </a:pPr>
            <a:r>
              <a:rPr lang="ru-RU" altLang="ko-KR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Содержат комплекс ягодных экстрактов для идеального увлажнения сухих губ и питания их витаминами</a:t>
            </a:r>
            <a:endParaRPr lang="en-US" altLang="ko-KR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10693" y="2770081"/>
            <a:ext cx="4748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10ml</a:t>
            </a:r>
            <a:endParaRPr lang="ko-KR" altLang="en-US" sz="1000" b="1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570414"/>
              </p:ext>
            </p:extLst>
          </p:nvPr>
        </p:nvGraphicFramePr>
        <p:xfrm>
          <a:off x="185991" y="6322572"/>
          <a:ext cx="6528468" cy="2713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52"/>
                <a:gridCol w="1009252"/>
                <a:gridCol w="978959"/>
                <a:gridCol w="1327901"/>
                <a:gridCol w="1009252"/>
                <a:gridCol w="1009252"/>
              </a:tblGrid>
              <a:tr h="343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Color name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Actual</a:t>
                      </a:r>
                      <a:r>
                        <a:rPr lang="en-US" altLang="ko-KR" sz="900" baseline="0" dirty="0" smtClean="0">
                          <a:latin typeface="Arial" pitchFamily="34" charset="0"/>
                          <a:cs typeface="Arial" pitchFamily="34" charset="0"/>
                        </a:rPr>
                        <a:t> image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Color 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Color name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Actual</a:t>
                      </a:r>
                      <a:r>
                        <a:rPr lang="en-US" altLang="ko-KR" sz="900" baseline="0" dirty="0" smtClean="0">
                          <a:latin typeface="Arial" pitchFamily="34" charset="0"/>
                          <a:cs typeface="Arial" pitchFamily="34" charset="0"/>
                        </a:rPr>
                        <a:t> image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Color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Juice Tint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Strawberry Juice</a:t>
                      </a:r>
                      <a:endParaRPr lang="en-US" altLang="ko-KR" sz="9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000" dirty="0" smtClean="0">
                        <a:latin typeface="Arial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Juice Tint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</a:t>
                      </a: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Lolli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Juice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Juice Tint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02 Orange Juice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Juice Tint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05 Cranberry Juice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5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Juice Tint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03 Orange Blast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81346" y="2261588"/>
            <a:ext cx="890637" cy="444674"/>
          </a:xfrm>
          <a:prstGeom prst="rect">
            <a:avLst/>
          </a:prstGeom>
          <a:solidFill>
            <a:srgbClr val="CC00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Яркий цвет</a:t>
            </a:r>
            <a:endParaRPr lang="ko-KR" alt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72057" y="2200693"/>
            <a:ext cx="1207417" cy="830997"/>
          </a:xfrm>
          <a:prstGeom prst="rect">
            <a:avLst/>
          </a:prstGeom>
          <a:solidFill>
            <a:srgbClr val="CC00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Эффект увлажнения и натуральные  ингредиенты</a:t>
            </a:r>
            <a:r>
              <a:rPr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23593" y="2259618"/>
            <a:ext cx="1208015" cy="444674"/>
          </a:xfrm>
          <a:prstGeom prst="rect">
            <a:avLst/>
          </a:prstGeom>
          <a:solidFill>
            <a:srgbClr val="CC00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Компактный </a:t>
            </a:r>
            <a:r>
              <a:rPr lang="ru-RU" altLang="ko-KR" sz="1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легкий</a:t>
            </a:r>
            <a:endParaRPr lang="ko-KR" alt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348419" y="7259966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ko-KR" sz="1000" dirty="0">
              <a:latin typeface="Arial"/>
            </a:endParaRPr>
          </a:p>
        </p:txBody>
      </p:sp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992" y="962339"/>
            <a:ext cx="1069738" cy="1743923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834"/>
          <a:stretch/>
        </p:blipFill>
        <p:spPr>
          <a:xfrm>
            <a:off x="4704737" y="5048284"/>
            <a:ext cx="604007" cy="720139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8555" y="5267288"/>
            <a:ext cx="869189" cy="481632"/>
          </a:xfrm>
          <a:prstGeom prst="rect">
            <a:avLst/>
          </a:prstGeom>
        </p:spPr>
      </p:pic>
      <p:pic>
        <p:nvPicPr>
          <p:cNvPr id="14" name="그림 13" descr="화면 캡처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6468" y="5061073"/>
            <a:ext cx="1003252" cy="694559"/>
          </a:xfrm>
          <a:prstGeom prst="rect">
            <a:avLst/>
          </a:prstGeom>
        </p:spPr>
      </p:pic>
      <p:pic>
        <p:nvPicPr>
          <p:cNvPr id="15" name="그림 14" descr="화면 캡처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7467" y="5181342"/>
            <a:ext cx="606586" cy="550485"/>
          </a:xfrm>
          <a:prstGeom prst="rect">
            <a:avLst/>
          </a:prstGeom>
        </p:spPr>
      </p:pic>
      <p:pic>
        <p:nvPicPr>
          <p:cNvPr id="16" name="그림 15" descr="화면 캡처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9227" y="6688915"/>
            <a:ext cx="358019" cy="821337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075"/>
          <a:stretch/>
        </p:blipFill>
        <p:spPr>
          <a:xfrm>
            <a:off x="2440784" y="6868046"/>
            <a:ext cx="890834" cy="515030"/>
          </a:xfrm>
          <a:prstGeom prst="rect">
            <a:avLst/>
          </a:prstGeom>
        </p:spPr>
      </p:pic>
      <p:pic>
        <p:nvPicPr>
          <p:cNvPr id="17" name="그림 16" descr="화면 캡처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2047" y="7564289"/>
            <a:ext cx="332379" cy="818983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405"/>
          <a:stretch/>
        </p:blipFill>
        <p:spPr>
          <a:xfrm>
            <a:off x="2403099" y="7564289"/>
            <a:ext cx="966204" cy="558604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953"/>
          <a:stretch/>
        </p:blipFill>
        <p:spPr>
          <a:xfrm>
            <a:off x="2403099" y="8473923"/>
            <a:ext cx="956494" cy="537493"/>
          </a:xfrm>
          <a:prstGeom prst="rect">
            <a:avLst/>
          </a:prstGeom>
        </p:spPr>
      </p:pic>
      <p:pic>
        <p:nvPicPr>
          <p:cNvPr id="18" name="그림 17" descr="화면 캡처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2047" y="8355680"/>
            <a:ext cx="316723" cy="766027"/>
          </a:xfrm>
          <a:prstGeom prst="rect">
            <a:avLst/>
          </a:prstGeom>
        </p:spPr>
      </p:pic>
      <p:pic>
        <p:nvPicPr>
          <p:cNvPr id="19" name="그림 18" descr="화면 캡처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111" y="6665774"/>
            <a:ext cx="358727" cy="867618"/>
          </a:xfrm>
          <a:prstGeom prst="rect">
            <a:avLst/>
          </a:prstGeom>
        </p:spPr>
      </p:pic>
      <p:pic>
        <p:nvPicPr>
          <p:cNvPr id="20" name="그림 19" descr="화면 캡처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5041" y="7536810"/>
            <a:ext cx="366262" cy="891142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232"/>
          <a:stretch/>
        </p:blipFill>
        <p:spPr>
          <a:xfrm>
            <a:off x="5733257" y="6850343"/>
            <a:ext cx="876358" cy="498479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223"/>
          <a:stretch/>
        </p:blipFill>
        <p:spPr>
          <a:xfrm>
            <a:off x="5771394" y="7624271"/>
            <a:ext cx="860214" cy="49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136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lnSpc>
            <a:spcPct val="150000"/>
          </a:lnSpc>
          <a:defRPr sz="1000" dirty="0">
            <a:solidFill>
              <a:prstClr val="black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1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204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Office 테마</vt:lpstr>
      <vt:lpstr>1_Office 테마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user</cp:lastModifiedBy>
  <cp:revision>52</cp:revision>
  <dcterms:created xsi:type="dcterms:W3CDTF">2014-04-04T22:40:41Z</dcterms:created>
  <dcterms:modified xsi:type="dcterms:W3CDTF">2014-12-26T01:03:45Z</dcterms:modified>
</cp:coreProperties>
</file>